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notesMasterIdLst>
    <p:notesMasterId r:id="rId16"/>
  </p:notesMasterIdLst>
  <p:sldIdLst>
    <p:sldId id="256" r:id="rId2"/>
    <p:sldId id="257" r:id="rId3"/>
    <p:sldId id="258" r:id="rId4"/>
    <p:sldId id="259" r:id="rId5"/>
    <p:sldId id="263" r:id="rId6"/>
    <p:sldId id="268" r:id="rId7"/>
    <p:sldId id="266" r:id="rId8"/>
    <p:sldId id="269" r:id="rId9"/>
    <p:sldId id="264" r:id="rId10"/>
    <p:sldId id="265" r:id="rId11"/>
    <p:sldId id="260" r:id="rId12"/>
    <p:sldId id="270" r:id="rId13"/>
    <p:sldId id="271"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42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F9935-0614-4379-BC3F-D9DA290B46A8}" type="datetimeFigureOut">
              <a:rPr lang="en-US" smtClean="0"/>
              <a:t>5/23/2018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D3816-C870-4D57-B0F0-489AD15872E6}" type="slidenum">
              <a:rPr lang="en-US" smtClean="0"/>
              <a:t>‹Nº›</a:t>
            </a:fld>
            <a:endParaRPr lang="en-US"/>
          </a:p>
        </p:txBody>
      </p:sp>
    </p:spTree>
    <p:extLst>
      <p:ext uri="{BB962C8B-B14F-4D97-AF65-F5344CB8AC3E}">
        <p14:creationId xmlns:p14="http://schemas.microsoft.com/office/powerpoint/2010/main" val="1012559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luck &lt;3 you can all do it!</a:t>
            </a:r>
          </a:p>
        </p:txBody>
      </p:sp>
      <p:sp>
        <p:nvSpPr>
          <p:cNvPr id="4" name="Slide Number Placeholder 3"/>
          <p:cNvSpPr>
            <a:spLocks noGrp="1"/>
          </p:cNvSpPr>
          <p:nvPr>
            <p:ph type="sldNum" sz="quarter" idx="10"/>
          </p:nvPr>
        </p:nvSpPr>
        <p:spPr/>
        <p:txBody>
          <a:bodyPr/>
          <a:lstStyle/>
          <a:p>
            <a:fld id="{DC5D3816-C870-4D57-B0F0-489AD15872E6}" type="slidenum">
              <a:rPr lang="en-US" smtClean="0"/>
              <a:t>1</a:t>
            </a:fld>
            <a:endParaRPr lang="en-US"/>
          </a:p>
        </p:txBody>
      </p:sp>
    </p:spTree>
    <p:extLst>
      <p:ext uri="{BB962C8B-B14F-4D97-AF65-F5344CB8AC3E}">
        <p14:creationId xmlns:p14="http://schemas.microsoft.com/office/powerpoint/2010/main" val="2396794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FUCKING TALK TOO MUCH</a:t>
            </a:r>
          </a:p>
        </p:txBody>
      </p:sp>
      <p:sp>
        <p:nvSpPr>
          <p:cNvPr id="4" name="Slide Number Placeholder 3"/>
          <p:cNvSpPr>
            <a:spLocks noGrp="1"/>
          </p:cNvSpPr>
          <p:nvPr>
            <p:ph type="sldNum" sz="quarter" idx="10"/>
          </p:nvPr>
        </p:nvSpPr>
        <p:spPr/>
        <p:txBody>
          <a:bodyPr/>
          <a:lstStyle/>
          <a:p>
            <a:fld id="{DC5D3816-C870-4D57-B0F0-489AD15872E6}" type="slidenum">
              <a:rPr lang="en-US" smtClean="0"/>
              <a:t>2</a:t>
            </a:fld>
            <a:endParaRPr lang="en-US"/>
          </a:p>
        </p:txBody>
      </p:sp>
    </p:spTree>
    <p:extLst>
      <p:ext uri="{BB962C8B-B14F-4D97-AF65-F5344CB8AC3E}">
        <p14:creationId xmlns:p14="http://schemas.microsoft.com/office/powerpoint/2010/main" val="435775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We focus a lot in this aspect, because we think that the most important thing of an application is the facility to use it. Reason that, if the application is not easy, the users will not use it, and we do not want that. </a:t>
            </a:r>
            <a:endParaRPr lang="es-ES" dirty="0"/>
          </a:p>
        </p:txBody>
      </p:sp>
      <p:sp>
        <p:nvSpPr>
          <p:cNvPr id="4" name="Marcador de número de diapositiva 3"/>
          <p:cNvSpPr>
            <a:spLocks noGrp="1"/>
          </p:cNvSpPr>
          <p:nvPr>
            <p:ph type="sldNum" sz="quarter" idx="10"/>
          </p:nvPr>
        </p:nvSpPr>
        <p:spPr/>
        <p:txBody>
          <a:bodyPr/>
          <a:lstStyle/>
          <a:p>
            <a:fld id="{DC5D3816-C870-4D57-B0F0-489AD15872E6}" type="slidenum">
              <a:rPr lang="en-US" smtClean="0"/>
              <a:t>3</a:t>
            </a:fld>
            <a:endParaRPr lang="en-US"/>
          </a:p>
        </p:txBody>
      </p:sp>
    </p:spTree>
    <p:extLst>
      <p:ext uri="{BB962C8B-B14F-4D97-AF65-F5344CB8AC3E}">
        <p14:creationId xmlns:p14="http://schemas.microsoft.com/office/powerpoint/2010/main" val="3765969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Vamos</a:t>
            </a:r>
            <a:r>
              <a:rPr lang="en-US" dirty="0"/>
              <a:t> a hablar sobre el </a:t>
            </a:r>
            <a:r>
              <a:rPr lang="en-US" dirty="0" err="1"/>
              <a:t>desarrollo</a:t>
            </a:r>
            <a:r>
              <a:rPr lang="en-US" dirty="0"/>
              <a:t> y la </a:t>
            </a:r>
            <a:r>
              <a:rPr lang="en-US" dirty="0" err="1"/>
              <a:t>experinecia</a:t>
            </a:r>
            <a:r>
              <a:rPr lang="en-US" dirty="0"/>
              <a:t> de </a:t>
            </a:r>
            <a:r>
              <a:rPr lang="en-US" dirty="0" err="1"/>
              <a:t>crear</a:t>
            </a:r>
            <a:r>
              <a:rPr lang="en-US" dirty="0"/>
              <a:t> la </a:t>
            </a:r>
            <a:r>
              <a:rPr lang="en-US" dirty="0" err="1"/>
              <a:t>aplicación</a:t>
            </a:r>
            <a:endParaRPr lang="en-US" dirty="0"/>
          </a:p>
        </p:txBody>
      </p:sp>
      <p:sp>
        <p:nvSpPr>
          <p:cNvPr id="4" name="Slide Number Placeholder 3"/>
          <p:cNvSpPr>
            <a:spLocks noGrp="1"/>
          </p:cNvSpPr>
          <p:nvPr>
            <p:ph type="sldNum" sz="quarter" idx="10"/>
          </p:nvPr>
        </p:nvSpPr>
        <p:spPr/>
        <p:txBody>
          <a:bodyPr/>
          <a:lstStyle/>
          <a:p>
            <a:fld id="{DC5D3816-C870-4D57-B0F0-489AD15872E6}" type="slidenum">
              <a:rPr lang="en-US" smtClean="0"/>
              <a:t>4</a:t>
            </a:fld>
            <a:endParaRPr lang="en-US"/>
          </a:p>
        </p:txBody>
      </p:sp>
    </p:spTree>
    <p:extLst>
      <p:ext uri="{BB962C8B-B14F-4D97-AF65-F5344CB8AC3E}">
        <p14:creationId xmlns:p14="http://schemas.microsoft.com/office/powerpoint/2010/main" val="2421817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-XML no era igual al principio que al final</a:t>
            </a:r>
          </a:p>
        </p:txBody>
      </p:sp>
      <p:sp>
        <p:nvSpPr>
          <p:cNvPr id="4" name="Slide Number Placeholder 3"/>
          <p:cNvSpPr>
            <a:spLocks noGrp="1"/>
          </p:cNvSpPr>
          <p:nvPr>
            <p:ph type="sldNum" sz="quarter" idx="10"/>
          </p:nvPr>
        </p:nvSpPr>
        <p:spPr/>
        <p:txBody>
          <a:bodyPr/>
          <a:lstStyle/>
          <a:p>
            <a:fld id="{DC5D3816-C870-4D57-B0F0-489AD15872E6}" type="slidenum">
              <a:rPr lang="en-US" smtClean="0"/>
              <a:t>6</a:t>
            </a:fld>
            <a:endParaRPr lang="en-US"/>
          </a:p>
        </p:txBody>
      </p:sp>
    </p:spTree>
    <p:extLst>
      <p:ext uri="{BB962C8B-B14F-4D97-AF65-F5344CB8AC3E}">
        <p14:creationId xmlns:p14="http://schemas.microsoft.com/office/powerpoint/2010/main" val="1234524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u="none" strike="noStrike" kern="1200" dirty="0">
                <a:solidFill>
                  <a:schemeClr val="tx1"/>
                </a:solidFill>
                <a:effectLst/>
                <a:latin typeface="+mn-lt"/>
                <a:ea typeface="+mn-ea"/>
                <a:cs typeface="+mn-cs"/>
              </a:rPr>
              <a:t>-Lógica del script</a:t>
            </a:r>
          </a:p>
          <a:p>
            <a:r>
              <a:rPr lang="es-ES" sz="1200" b="0" i="0" u="none" strike="noStrike" kern="1200" dirty="0">
                <a:solidFill>
                  <a:schemeClr val="tx1"/>
                </a:solidFill>
                <a:effectLst/>
                <a:latin typeface="+mn-lt"/>
                <a:ea typeface="+mn-ea"/>
                <a:cs typeface="+mn-cs"/>
              </a:rPr>
              <a:t>-Problema con el for </a:t>
            </a:r>
          </a:p>
          <a:p>
            <a:r>
              <a:rPr lang="es-ES" sz="1200" b="0" i="0" u="none" strike="noStrike" kern="1200" dirty="0">
                <a:solidFill>
                  <a:schemeClr val="tx1"/>
                </a:solidFill>
                <a:effectLst/>
                <a:latin typeface="+mn-lt"/>
                <a:ea typeface="+mn-ea"/>
                <a:cs typeface="+mn-cs"/>
              </a:rPr>
              <a:t>-Variable que elimina el log cuando hay conexión.</a:t>
            </a:r>
            <a:endParaRPr lang="en-US" dirty="0"/>
          </a:p>
        </p:txBody>
      </p:sp>
      <p:sp>
        <p:nvSpPr>
          <p:cNvPr id="4" name="Slide Number Placeholder 3"/>
          <p:cNvSpPr>
            <a:spLocks noGrp="1"/>
          </p:cNvSpPr>
          <p:nvPr>
            <p:ph type="sldNum" sz="quarter" idx="10"/>
          </p:nvPr>
        </p:nvSpPr>
        <p:spPr/>
        <p:txBody>
          <a:bodyPr/>
          <a:lstStyle/>
          <a:p>
            <a:fld id="{DC5D3816-C870-4D57-B0F0-489AD15872E6}" type="slidenum">
              <a:rPr lang="en-US" smtClean="0"/>
              <a:t>9</a:t>
            </a:fld>
            <a:endParaRPr lang="en-US"/>
          </a:p>
        </p:txBody>
      </p:sp>
    </p:spTree>
    <p:extLst>
      <p:ext uri="{BB962C8B-B14F-4D97-AF65-F5344CB8AC3E}">
        <p14:creationId xmlns:p14="http://schemas.microsoft.com/office/powerpoint/2010/main" val="2437599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5B796A2-5E01-4D06-BA9F-584E67CC9556}" type="datetimeFigureOut">
              <a:rPr lang="en-US" smtClean="0"/>
              <a:t>5/23/2018</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BD0648B7-6BEE-4C15-9A0B-C491D0DAD688}" type="slidenum">
              <a:rPr lang="en-US" smtClean="0"/>
              <a:t>‹Nº›</a:t>
            </a:fld>
            <a:endParaRPr lang="en-US"/>
          </a:p>
        </p:txBody>
      </p:sp>
    </p:spTree>
    <p:extLst>
      <p:ext uri="{BB962C8B-B14F-4D97-AF65-F5344CB8AC3E}">
        <p14:creationId xmlns:p14="http://schemas.microsoft.com/office/powerpoint/2010/main" val="3830261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B796A2-5E01-4D06-BA9F-584E67CC9556}" type="datetimeFigureOut">
              <a:rPr lang="en-US" smtClean="0"/>
              <a:t>5/23/2018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648B7-6BEE-4C15-9A0B-C491D0DAD688}" type="slidenum">
              <a:rPr lang="en-US" smtClean="0"/>
              <a:t>‹Nº›</a:t>
            </a:fld>
            <a:endParaRPr lang="en-US"/>
          </a:p>
        </p:txBody>
      </p:sp>
    </p:spTree>
    <p:extLst>
      <p:ext uri="{BB962C8B-B14F-4D97-AF65-F5344CB8AC3E}">
        <p14:creationId xmlns:p14="http://schemas.microsoft.com/office/powerpoint/2010/main" val="1575518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B796A2-5E01-4D06-BA9F-584E67CC9556}" type="datetimeFigureOut">
              <a:rPr lang="en-US" smtClean="0"/>
              <a:t>5/23/2018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648B7-6BEE-4C15-9A0B-C491D0DAD688}" type="slidenum">
              <a:rPr lang="en-US" smtClean="0"/>
              <a:t>‹Nº›</a:t>
            </a:fld>
            <a:endParaRPr lang="en-US"/>
          </a:p>
        </p:txBody>
      </p:sp>
    </p:spTree>
    <p:extLst>
      <p:ext uri="{BB962C8B-B14F-4D97-AF65-F5344CB8AC3E}">
        <p14:creationId xmlns:p14="http://schemas.microsoft.com/office/powerpoint/2010/main" val="3417753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B796A2-5E01-4D06-BA9F-584E67CC9556}" type="datetimeFigureOut">
              <a:rPr lang="en-US" smtClean="0"/>
              <a:t>5/23/2018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648B7-6BEE-4C15-9A0B-C491D0DAD688}" type="slidenum">
              <a:rPr lang="en-US" smtClean="0"/>
              <a:t>‹Nº›</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76579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B796A2-5E01-4D06-BA9F-584E67CC9556}" type="datetimeFigureOut">
              <a:rPr lang="en-US" smtClean="0"/>
              <a:t>5/23/2018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648B7-6BEE-4C15-9A0B-C491D0DAD688}" type="slidenum">
              <a:rPr lang="en-US" smtClean="0"/>
              <a:t>‹Nº›</a:t>
            </a:fld>
            <a:endParaRPr lang="en-US"/>
          </a:p>
        </p:txBody>
      </p:sp>
    </p:spTree>
    <p:extLst>
      <p:ext uri="{BB962C8B-B14F-4D97-AF65-F5344CB8AC3E}">
        <p14:creationId xmlns:p14="http://schemas.microsoft.com/office/powerpoint/2010/main" val="23715339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5B796A2-5E01-4D06-BA9F-584E67CC9556}" type="datetimeFigureOut">
              <a:rPr lang="en-US" smtClean="0"/>
              <a:t>5/23/2018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0648B7-6BEE-4C15-9A0B-C491D0DAD688}" type="slidenum">
              <a:rPr lang="en-US" smtClean="0"/>
              <a:t>‹Nº›</a:t>
            </a:fld>
            <a:endParaRPr lang="en-US"/>
          </a:p>
        </p:txBody>
      </p:sp>
    </p:spTree>
    <p:extLst>
      <p:ext uri="{BB962C8B-B14F-4D97-AF65-F5344CB8AC3E}">
        <p14:creationId xmlns:p14="http://schemas.microsoft.com/office/powerpoint/2010/main" val="2657494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5B796A2-5E01-4D06-BA9F-584E67CC9556}" type="datetimeFigureOut">
              <a:rPr lang="en-US" smtClean="0"/>
              <a:t>5/23/2018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0648B7-6BEE-4C15-9A0B-C491D0DAD688}" type="slidenum">
              <a:rPr lang="en-US" smtClean="0"/>
              <a:t>‹Nº›</a:t>
            </a:fld>
            <a:endParaRPr lang="en-US"/>
          </a:p>
        </p:txBody>
      </p:sp>
    </p:spTree>
    <p:extLst>
      <p:ext uri="{BB962C8B-B14F-4D97-AF65-F5344CB8AC3E}">
        <p14:creationId xmlns:p14="http://schemas.microsoft.com/office/powerpoint/2010/main" val="574722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B796A2-5E01-4D06-BA9F-584E67CC9556}"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648B7-6BEE-4C15-9A0B-C491D0DAD688}" type="slidenum">
              <a:rPr lang="en-US" smtClean="0"/>
              <a:t>‹Nº›</a:t>
            </a:fld>
            <a:endParaRPr lang="en-US"/>
          </a:p>
        </p:txBody>
      </p:sp>
    </p:spTree>
    <p:extLst>
      <p:ext uri="{BB962C8B-B14F-4D97-AF65-F5344CB8AC3E}">
        <p14:creationId xmlns:p14="http://schemas.microsoft.com/office/powerpoint/2010/main" val="24032232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B796A2-5E01-4D06-BA9F-584E67CC9556}"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648B7-6BEE-4C15-9A0B-C491D0DAD688}" type="slidenum">
              <a:rPr lang="en-US" smtClean="0"/>
              <a:t>‹Nº›</a:t>
            </a:fld>
            <a:endParaRPr lang="en-US"/>
          </a:p>
        </p:txBody>
      </p:sp>
    </p:spTree>
    <p:extLst>
      <p:ext uri="{BB962C8B-B14F-4D97-AF65-F5344CB8AC3E}">
        <p14:creationId xmlns:p14="http://schemas.microsoft.com/office/powerpoint/2010/main" val="2587832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B796A2-5E01-4D06-BA9F-584E67CC9556}"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648B7-6BEE-4C15-9A0B-C491D0DAD688}" type="slidenum">
              <a:rPr lang="en-US" smtClean="0"/>
              <a:t>‹Nº›</a:t>
            </a:fld>
            <a:endParaRPr lang="en-US"/>
          </a:p>
        </p:txBody>
      </p:sp>
    </p:spTree>
    <p:extLst>
      <p:ext uri="{BB962C8B-B14F-4D97-AF65-F5344CB8AC3E}">
        <p14:creationId xmlns:p14="http://schemas.microsoft.com/office/powerpoint/2010/main" val="4223849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B796A2-5E01-4D06-BA9F-584E67CC9556}"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648B7-6BEE-4C15-9A0B-C491D0DAD688}" type="slidenum">
              <a:rPr lang="en-US" smtClean="0"/>
              <a:t>‹Nº›</a:t>
            </a:fld>
            <a:endParaRPr lang="en-US"/>
          </a:p>
        </p:txBody>
      </p:sp>
    </p:spTree>
    <p:extLst>
      <p:ext uri="{BB962C8B-B14F-4D97-AF65-F5344CB8AC3E}">
        <p14:creationId xmlns:p14="http://schemas.microsoft.com/office/powerpoint/2010/main" val="1663243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B796A2-5E01-4D06-BA9F-584E67CC9556}" type="datetimeFigureOut">
              <a:rPr lang="en-US" smtClean="0"/>
              <a:t>5/23/2018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648B7-6BEE-4C15-9A0B-C491D0DAD688}" type="slidenum">
              <a:rPr lang="en-US" smtClean="0"/>
              <a:t>‹Nº›</a:t>
            </a:fld>
            <a:endParaRPr lang="en-US"/>
          </a:p>
        </p:txBody>
      </p:sp>
    </p:spTree>
    <p:extLst>
      <p:ext uri="{BB962C8B-B14F-4D97-AF65-F5344CB8AC3E}">
        <p14:creationId xmlns:p14="http://schemas.microsoft.com/office/powerpoint/2010/main" val="1524550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B796A2-5E01-4D06-BA9F-584E67CC9556}" type="datetimeFigureOut">
              <a:rPr lang="en-US" smtClean="0"/>
              <a:t>5/23/2018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0648B7-6BEE-4C15-9A0B-C491D0DAD688}" type="slidenum">
              <a:rPr lang="en-US" smtClean="0"/>
              <a:t>‹Nº›</a:t>
            </a:fld>
            <a:endParaRPr lang="en-US"/>
          </a:p>
        </p:txBody>
      </p:sp>
    </p:spTree>
    <p:extLst>
      <p:ext uri="{BB962C8B-B14F-4D97-AF65-F5344CB8AC3E}">
        <p14:creationId xmlns:p14="http://schemas.microsoft.com/office/powerpoint/2010/main" val="4249989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B796A2-5E01-4D06-BA9F-584E67CC9556}" type="datetimeFigureOut">
              <a:rPr lang="en-US" smtClean="0"/>
              <a:t>5/23/2018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0648B7-6BEE-4C15-9A0B-C491D0DAD688}" type="slidenum">
              <a:rPr lang="en-US" smtClean="0"/>
              <a:t>‹Nº›</a:t>
            </a:fld>
            <a:endParaRPr lang="en-US"/>
          </a:p>
        </p:txBody>
      </p:sp>
    </p:spTree>
    <p:extLst>
      <p:ext uri="{BB962C8B-B14F-4D97-AF65-F5344CB8AC3E}">
        <p14:creationId xmlns:p14="http://schemas.microsoft.com/office/powerpoint/2010/main" val="756805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B796A2-5E01-4D06-BA9F-584E67CC9556}" type="datetimeFigureOut">
              <a:rPr lang="en-US" smtClean="0"/>
              <a:t>5/23/2018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0648B7-6BEE-4C15-9A0B-C491D0DAD688}" type="slidenum">
              <a:rPr lang="en-US" smtClean="0"/>
              <a:t>‹Nº›</a:t>
            </a:fld>
            <a:endParaRPr lang="en-US"/>
          </a:p>
        </p:txBody>
      </p:sp>
    </p:spTree>
    <p:extLst>
      <p:ext uri="{BB962C8B-B14F-4D97-AF65-F5344CB8AC3E}">
        <p14:creationId xmlns:p14="http://schemas.microsoft.com/office/powerpoint/2010/main" val="2294198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B796A2-5E01-4D06-BA9F-584E67CC9556}" type="datetimeFigureOut">
              <a:rPr lang="en-US" smtClean="0"/>
              <a:t>5/23/2018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648B7-6BEE-4C15-9A0B-C491D0DAD688}" type="slidenum">
              <a:rPr lang="en-US" smtClean="0"/>
              <a:t>‹Nº›</a:t>
            </a:fld>
            <a:endParaRPr lang="en-US"/>
          </a:p>
        </p:txBody>
      </p:sp>
    </p:spTree>
    <p:extLst>
      <p:ext uri="{BB962C8B-B14F-4D97-AF65-F5344CB8AC3E}">
        <p14:creationId xmlns:p14="http://schemas.microsoft.com/office/powerpoint/2010/main" val="2778446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B796A2-5E01-4D06-BA9F-584E67CC9556}" type="datetimeFigureOut">
              <a:rPr lang="en-US" smtClean="0"/>
              <a:t>5/23/2018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648B7-6BEE-4C15-9A0B-C491D0DAD688}" type="slidenum">
              <a:rPr lang="en-US" smtClean="0"/>
              <a:t>‹Nº›</a:t>
            </a:fld>
            <a:endParaRPr lang="en-US"/>
          </a:p>
        </p:txBody>
      </p:sp>
    </p:spTree>
    <p:extLst>
      <p:ext uri="{BB962C8B-B14F-4D97-AF65-F5344CB8AC3E}">
        <p14:creationId xmlns:p14="http://schemas.microsoft.com/office/powerpoint/2010/main" val="3441212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5B796A2-5E01-4D06-BA9F-584E67CC9556}" type="datetimeFigureOut">
              <a:rPr lang="en-US" smtClean="0"/>
              <a:t>5/23/2018</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D0648B7-6BEE-4C15-9A0B-C491D0DAD688}" type="slidenum">
              <a:rPr lang="en-US" smtClean="0"/>
              <a:t>‹Nº›</a:t>
            </a:fld>
            <a:endParaRPr lang="en-US"/>
          </a:p>
        </p:txBody>
      </p:sp>
    </p:spTree>
    <p:extLst>
      <p:ext uri="{BB962C8B-B14F-4D97-AF65-F5344CB8AC3E}">
        <p14:creationId xmlns:p14="http://schemas.microsoft.com/office/powerpoint/2010/main" val="2890450430"/>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BB4CEE9-2A98-41A8-B024-986BD7E52903}"/>
              </a:ext>
            </a:extLst>
          </p:cNvPr>
          <p:cNvSpPr>
            <a:spLocks noGrp="1"/>
          </p:cNvSpPr>
          <p:nvPr>
            <p:ph type="subTitle" idx="1"/>
          </p:nvPr>
        </p:nvSpPr>
        <p:spPr>
          <a:xfrm>
            <a:off x="5186993" y="4068356"/>
            <a:ext cx="2782660" cy="540755"/>
          </a:xfrm>
        </p:spPr>
        <p:txBody>
          <a:bodyPr/>
          <a:lstStyle/>
          <a:p>
            <a:r>
              <a:rPr lang="en-US" dirty="0"/>
              <a:t>Bringing ideas to life</a:t>
            </a:r>
          </a:p>
        </p:txBody>
      </p:sp>
      <p:pic>
        <p:nvPicPr>
          <p:cNvPr id="7" name="Picture 6">
            <a:extLst>
              <a:ext uri="{FF2B5EF4-FFF2-40B4-BE49-F238E27FC236}">
                <a16:creationId xmlns:a16="http://schemas.microsoft.com/office/drawing/2014/main" id="{4116E128-2D5E-4C1B-89E2-2D7BED6A80C2}"/>
              </a:ext>
            </a:extLst>
          </p:cNvPr>
          <p:cNvPicPr>
            <a:picLocks noChangeAspect="1"/>
          </p:cNvPicPr>
          <p:nvPr/>
        </p:nvPicPr>
        <p:blipFill rotWithShape="1">
          <a:blip r:embed="rId3">
            <a:extLst>
              <a:ext uri="{28A0092B-C50C-407E-A947-70E740481C1C}">
                <a14:useLocalDpi xmlns:a14="http://schemas.microsoft.com/office/drawing/2010/main" val="0"/>
              </a:ext>
            </a:extLst>
          </a:blip>
          <a:srcRect l="20400" t="18913" r="29045" b="29845"/>
          <a:stretch/>
        </p:blipFill>
        <p:spPr>
          <a:xfrm>
            <a:off x="3240747" y="1380930"/>
            <a:ext cx="5187820" cy="2957804"/>
          </a:xfrm>
          <a:prstGeom prst="rect">
            <a:avLst/>
          </a:prstGeom>
        </p:spPr>
      </p:pic>
    </p:spTree>
    <p:extLst>
      <p:ext uri="{BB962C8B-B14F-4D97-AF65-F5344CB8AC3E}">
        <p14:creationId xmlns:p14="http://schemas.microsoft.com/office/powerpoint/2010/main" val="16030090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C28E2-9194-40CD-BFAE-7389B099D8AF}"/>
              </a:ext>
            </a:extLst>
          </p:cNvPr>
          <p:cNvSpPr>
            <a:spLocks noGrp="1"/>
          </p:cNvSpPr>
          <p:nvPr>
            <p:ph type="title"/>
          </p:nvPr>
        </p:nvSpPr>
        <p:spPr/>
        <p:txBody>
          <a:bodyPr/>
          <a:lstStyle/>
          <a:p>
            <a:pPr algn="ctr"/>
            <a:r>
              <a:rPr lang="es-ES" dirty="0" err="1"/>
              <a:t>Wordpress</a:t>
            </a:r>
            <a:endParaRPr lang="en-US" dirty="0"/>
          </a:p>
        </p:txBody>
      </p:sp>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44009" y="2097088"/>
            <a:ext cx="8300805" cy="3954011"/>
          </a:xfrm>
        </p:spPr>
      </p:pic>
    </p:spTree>
    <p:extLst>
      <p:ext uri="{BB962C8B-B14F-4D97-AF65-F5344CB8AC3E}">
        <p14:creationId xmlns:p14="http://schemas.microsoft.com/office/powerpoint/2010/main" val="376712470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5" name="Picture 4" descr="A close up of a logo&#10;&#10;Description generated with very high confidence">
            <a:extLst>
              <a:ext uri="{FF2B5EF4-FFF2-40B4-BE49-F238E27FC236}">
                <a16:creationId xmlns:a16="http://schemas.microsoft.com/office/drawing/2014/main" id="{DCCF8DB3-40AB-413E-947D-8384BFF39F15}"/>
              </a:ext>
            </a:extLst>
          </p:cNvPr>
          <p:cNvPicPr>
            <a:picLocks noChangeAspect="1"/>
          </p:cNvPicPr>
          <p:nvPr/>
        </p:nvPicPr>
        <p:blipFill rotWithShape="1">
          <a:blip r:embed="rId3">
            <a:extLst>
              <a:ext uri="{28A0092B-C50C-407E-A947-70E740481C1C}">
                <a14:useLocalDpi xmlns:a14="http://schemas.microsoft.com/office/drawing/2010/main" val="0"/>
              </a:ext>
            </a:extLst>
          </a:blip>
          <a:srcRect t="24914" b="14021"/>
          <a:stretch/>
        </p:blipFill>
        <p:spPr>
          <a:xfrm>
            <a:off x="1141411" y="2097087"/>
            <a:ext cx="4689234" cy="300675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id="{41BE452A-AAB6-408D-9E97-24CDB0296F85}"/>
              </a:ext>
            </a:extLst>
          </p:cNvPr>
          <p:cNvSpPr>
            <a:spLocks noGrp="1"/>
          </p:cNvSpPr>
          <p:nvPr>
            <p:ph type="title"/>
          </p:nvPr>
        </p:nvSpPr>
        <p:spPr>
          <a:xfrm>
            <a:off x="1141413" y="618518"/>
            <a:ext cx="9905998" cy="1478570"/>
          </a:xfrm>
        </p:spPr>
        <p:txBody>
          <a:bodyPr>
            <a:normAutofit/>
          </a:bodyPr>
          <a:lstStyle/>
          <a:p>
            <a:r>
              <a:rPr lang="en-US" dirty="0"/>
              <a:t>El uso de </a:t>
            </a:r>
            <a:r>
              <a:rPr lang="en-US" dirty="0" err="1"/>
              <a:t>Github</a:t>
            </a:r>
            <a:endParaRPr lang="en-US" dirty="0"/>
          </a:p>
        </p:txBody>
      </p:sp>
      <p:sp>
        <p:nvSpPr>
          <p:cNvPr id="3" name="Content Placeholder 2">
            <a:extLst>
              <a:ext uri="{FF2B5EF4-FFF2-40B4-BE49-F238E27FC236}">
                <a16:creationId xmlns:a16="http://schemas.microsoft.com/office/drawing/2014/main" id="{C406478A-1286-4248-965E-910792AAE856}"/>
              </a:ext>
            </a:extLst>
          </p:cNvPr>
          <p:cNvSpPr>
            <a:spLocks noGrp="1"/>
          </p:cNvSpPr>
          <p:nvPr>
            <p:ph idx="1"/>
          </p:nvPr>
        </p:nvSpPr>
        <p:spPr>
          <a:xfrm>
            <a:off x="6336727" y="2249487"/>
            <a:ext cx="4710683" cy="3541714"/>
          </a:xfrm>
        </p:spPr>
        <p:txBody>
          <a:bodyPr>
            <a:normAutofit/>
          </a:bodyPr>
          <a:lstStyle/>
          <a:p>
            <a:r>
              <a:rPr lang="es-ES" dirty="0"/>
              <a:t>Usar “</a:t>
            </a:r>
            <a:r>
              <a:rPr lang="es-ES" dirty="0" err="1"/>
              <a:t>forks</a:t>
            </a:r>
            <a:r>
              <a:rPr lang="es-ES" dirty="0"/>
              <a:t>” de un “master” para evitar conflictos mayores</a:t>
            </a:r>
          </a:p>
          <a:p>
            <a:r>
              <a:rPr lang="es-ES" dirty="0"/>
              <a:t>Hacer un “</a:t>
            </a:r>
            <a:r>
              <a:rPr lang="es-ES" dirty="0" err="1"/>
              <a:t>merge</a:t>
            </a:r>
            <a:r>
              <a:rPr lang="es-ES" dirty="0"/>
              <a:t>” antes de comenzar a trabajar y al final del día</a:t>
            </a:r>
            <a:endParaRPr lang="en-US" dirty="0"/>
          </a:p>
        </p:txBody>
      </p:sp>
    </p:spTree>
    <p:extLst>
      <p:ext uri="{BB962C8B-B14F-4D97-AF65-F5344CB8AC3E}">
        <p14:creationId xmlns:p14="http://schemas.microsoft.com/office/powerpoint/2010/main" val="2532873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4910" y="115179"/>
            <a:ext cx="9905998" cy="1478570"/>
          </a:xfrm>
        </p:spPr>
        <p:txBody>
          <a:bodyPr/>
          <a:lstStyle/>
          <a:p>
            <a:pPr algn="ctr"/>
            <a:r>
              <a:rPr lang="es-ES" dirty="0" smtClean="0"/>
              <a:t>Demo</a:t>
            </a:r>
            <a:endParaRPr lang="es-ES" dirty="0"/>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53720" t="38646" r="5320" b="15935"/>
          <a:stretch/>
        </p:blipFill>
        <p:spPr>
          <a:xfrm>
            <a:off x="4827674" y="2273417"/>
            <a:ext cx="2080470" cy="2306973"/>
          </a:xfrm>
          <a:prstGeom prst="rect">
            <a:avLst/>
          </a:prstGeom>
        </p:spPr>
      </p:pic>
    </p:spTree>
    <p:extLst>
      <p:ext uri="{BB962C8B-B14F-4D97-AF65-F5344CB8AC3E}">
        <p14:creationId xmlns:p14="http://schemas.microsoft.com/office/powerpoint/2010/main" val="16126772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par>
                          <p:cTn id="17" fill="hold">
                            <p:stCondLst>
                              <p:cond delay="500"/>
                            </p:stCondLst>
                            <p:childTnLst>
                              <p:par>
                                <p:cTn id="18" presetID="32" presetClass="emph" presetSubtype="0" fill="hold" nodeType="afterEffect">
                                  <p:stCondLst>
                                    <p:cond delay="0"/>
                                  </p:stCondLst>
                                  <p:childTnLst>
                                    <p:animRot by="120000">
                                      <p:cBhvr>
                                        <p:cTn id="19" dur="100" fill="hold">
                                          <p:stCondLst>
                                            <p:cond delay="0"/>
                                          </p:stCondLst>
                                        </p:cTn>
                                        <p:tgtEl>
                                          <p:spTgt spid="4"/>
                                        </p:tgtEl>
                                        <p:attrNameLst>
                                          <p:attrName>r</p:attrName>
                                        </p:attrNameLst>
                                      </p:cBhvr>
                                    </p:animRot>
                                    <p:animRot by="-240000">
                                      <p:cBhvr>
                                        <p:cTn id="20" dur="200" fill="hold">
                                          <p:stCondLst>
                                            <p:cond delay="200"/>
                                          </p:stCondLst>
                                        </p:cTn>
                                        <p:tgtEl>
                                          <p:spTgt spid="4"/>
                                        </p:tgtEl>
                                        <p:attrNameLst>
                                          <p:attrName>r</p:attrName>
                                        </p:attrNameLst>
                                      </p:cBhvr>
                                    </p:animRot>
                                    <p:animRot by="240000">
                                      <p:cBhvr>
                                        <p:cTn id="21" dur="200" fill="hold">
                                          <p:stCondLst>
                                            <p:cond delay="400"/>
                                          </p:stCondLst>
                                        </p:cTn>
                                        <p:tgtEl>
                                          <p:spTgt spid="4"/>
                                        </p:tgtEl>
                                        <p:attrNameLst>
                                          <p:attrName>r</p:attrName>
                                        </p:attrNameLst>
                                      </p:cBhvr>
                                    </p:animRot>
                                    <p:animRot by="-240000">
                                      <p:cBhvr>
                                        <p:cTn id="22" dur="200" fill="hold">
                                          <p:stCondLst>
                                            <p:cond delay="600"/>
                                          </p:stCondLst>
                                        </p:cTn>
                                        <p:tgtEl>
                                          <p:spTgt spid="4"/>
                                        </p:tgtEl>
                                        <p:attrNameLst>
                                          <p:attrName>r</p:attrName>
                                        </p:attrNameLst>
                                      </p:cBhvr>
                                    </p:animRot>
                                    <p:animRot by="120000">
                                      <p:cBhvr>
                                        <p:cTn id="23"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39C28E2-9194-40CD-BFAE-7389B099D8AF}"/>
              </a:ext>
            </a:extLst>
          </p:cNvPr>
          <p:cNvSpPr txBox="1">
            <a:spLocks/>
          </p:cNvSpPr>
          <p:nvPr/>
        </p:nvSpPr>
        <p:spPr>
          <a:xfrm>
            <a:off x="4446675" y="2942269"/>
            <a:ext cx="3002748" cy="1034113"/>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sz="6000" dirty="0" smtClean="0"/>
              <a:t>¿DUDAS?</a:t>
            </a:r>
            <a:endParaRPr lang="en-US" sz="6000" dirty="0"/>
          </a:p>
        </p:txBody>
      </p:sp>
    </p:spTree>
    <p:extLst>
      <p:ext uri="{BB962C8B-B14F-4D97-AF65-F5344CB8AC3E}">
        <p14:creationId xmlns:p14="http://schemas.microsoft.com/office/powerpoint/2010/main" val="51608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39C28E2-9194-40CD-BFAE-7389B099D8AF}"/>
              </a:ext>
            </a:extLst>
          </p:cNvPr>
          <p:cNvSpPr txBox="1">
            <a:spLocks/>
          </p:cNvSpPr>
          <p:nvPr/>
        </p:nvSpPr>
        <p:spPr>
          <a:xfrm>
            <a:off x="3227902" y="3907003"/>
            <a:ext cx="5007717" cy="1478570"/>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ES" sz="4400" dirty="0" smtClean="0"/>
              <a:t>Gracias por su atención</a:t>
            </a:r>
            <a:endParaRPr lang="en-US" sz="4400" dirty="0"/>
          </a:p>
        </p:txBody>
      </p:sp>
      <p:pic>
        <p:nvPicPr>
          <p:cNvPr id="4" name="Picture 6">
            <a:extLst>
              <a:ext uri="{FF2B5EF4-FFF2-40B4-BE49-F238E27FC236}">
                <a16:creationId xmlns:a16="http://schemas.microsoft.com/office/drawing/2014/main" id="{4116E128-2D5E-4C1B-89E2-2D7BED6A80C2}"/>
              </a:ext>
            </a:extLst>
          </p:cNvPr>
          <p:cNvPicPr>
            <a:picLocks noChangeAspect="1"/>
          </p:cNvPicPr>
          <p:nvPr/>
        </p:nvPicPr>
        <p:blipFill rotWithShape="1">
          <a:blip r:embed="rId2">
            <a:extLst>
              <a:ext uri="{28A0092B-C50C-407E-A947-70E740481C1C}">
                <a14:useLocalDpi xmlns:a14="http://schemas.microsoft.com/office/drawing/2010/main" val="0"/>
              </a:ext>
            </a:extLst>
          </a:blip>
          <a:srcRect l="20400" t="18913" r="29045" b="29845"/>
          <a:stretch/>
        </p:blipFill>
        <p:spPr>
          <a:xfrm>
            <a:off x="2961682" y="949199"/>
            <a:ext cx="5187820" cy="2957804"/>
          </a:xfrm>
          <a:prstGeom prst="rect">
            <a:avLst/>
          </a:prstGeom>
        </p:spPr>
      </p:pic>
    </p:spTree>
    <p:extLst>
      <p:ext uri="{BB962C8B-B14F-4D97-AF65-F5344CB8AC3E}">
        <p14:creationId xmlns:p14="http://schemas.microsoft.com/office/powerpoint/2010/main" val="102490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777F3-B1AC-4D87-A821-AAF58EE6437A}"/>
              </a:ext>
            </a:extLst>
          </p:cNvPr>
          <p:cNvSpPr>
            <a:spLocks noGrp="1"/>
          </p:cNvSpPr>
          <p:nvPr>
            <p:ph type="title"/>
          </p:nvPr>
        </p:nvSpPr>
        <p:spPr>
          <a:xfrm>
            <a:off x="931688" y="190680"/>
            <a:ext cx="9905998" cy="1478570"/>
          </a:xfrm>
        </p:spPr>
        <p:txBody>
          <a:bodyPr/>
          <a:lstStyle/>
          <a:p>
            <a:pPr algn="ctr"/>
            <a:r>
              <a:rPr lang="en-US" dirty="0"/>
              <a:t>About us</a:t>
            </a:r>
          </a:p>
        </p:txBody>
      </p:sp>
      <p:sp>
        <p:nvSpPr>
          <p:cNvPr id="3" name="Content Placeholder 2">
            <a:extLst>
              <a:ext uri="{FF2B5EF4-FFF2-40B4-BE49-F238E27FC236}">
                <a16:creationId xmlns:a16="http://schemas.microsoft.com/office/drawing/2014/main" id="{70C51C0D-DD5C-4EE2-8934-56AD00FF9DE7}"/>
              </a:ext>
            </a:extLst>
          </p:cNvPr>
          <p:cNvSpPr>
            <a:spLocks noGrp="1"/>
          </p:cNvSpPr>
          <p:nvPr>
            <p:ph idx="1"/>
          </p:nvPr>
        </p:nvSpPr>
        <p:spPr/>
        <p:txBody>
          <a:bodyPr/>
          <a:lstStyle/>
          <a:p>
            <a:r>
              <a:rPr lang="en-US" dirty="0"/>
              <a:t>Founded in 2018</a:t>
            </a:r>
          </a:p>
          <a:p>
            <a:r>
              <a:rPr lang="en-US" dirty="0"/>
              <a:t>Scrum methodology: </a:t>
            </a:r>
          </a:p>
          <a:p>
            <a:pPr lvl="1"/>
            <a:r>
              <a:rPr lang="en-US" dirty="0"/>
              <a:t>Each week was a Sprint</a:t>
            </a:r>
          </a:p>
          <a:p>
            <a:pPr lvl="1"/>
            <a:r>
              <a:rPr lang="en-US" dirty="0"/>
              <a:t>Each day we had a meeting to check the status of the project </a:t>
            </a:r>
          </a:p>
          <a:p>
            <a:endParaRPr lang="en-US" dirty="0"/>
          </a:p>
          <a:p>
            <a:endParaRPr lang="en-US" dirty="0"/>
          </a:p>
        </p:txBody>
      </p:sp>
    </p:spTree>
    <p:extLst>
      <p:ext uri="{BB962C8B-B14F-4D97-AF65-F5344CB8AC3E}">
        <p14:creationId xmlns:p14="http://schemas.microsoft.com/office/powerpoint/2010/main" val="61136872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569CE-60F7-4562-AFE2-01E17039C30E}"/>
              </a:ext>
            </a:extLst>
          </p:cNvPr>
          <p:cNvSpPr>
            <a:spLocks noGrp="1"/>
          </p:cNvSpPr>
          <p:nvPr>
            <p:ph type="title"/>
          </p:nvPr>
        </p:nvSpPr>
        <p:spPr/>
        <p:txBody>
          <a:bodyPr/>
          <a:lstStyle/>
          <a:p>
            <a:pPr algn="ctr"/>
            <a:r>
              <a:rPr lang="en-US" dirty="0"/>
              <a:t>How we decided to solve the problem	</a:t>
            </a:r>
          </a:p>
        </p:txBody>
      </p:sp>
      <p:sp>
        <p:nvSpPr>
          <p:cNvPr id="3" name="Content Placeholder 2">
            <a:extLst>
              <a:ext uri="{FF2B5EF4-FFF2-40B4-BE49-F238E27FC236}">
                <a16:creationId xmlns:a16="http://schemas.microsoft.com/office/drawing/2014/main" id="{9FDEB85F-4946-4026-B3EC-6F1ECD9861F7}"/>
              </a:ext>
            </a:extLst>
          </p:cNvPr>
          <p:cNvSpPr>
            <a:spLocks noGrp="1"/>
          </p:cNvSpPr>
          <p:nvPr>
            <p:ph idx="1"/>
          </p:nvPr>
        </p:nvSpPr>
        <p:spPr/>
        <p:txBody>
          <a:bodyPr/>
          <a:lstStyle/>
          <a:p>
            <a:r>
              <a:rPr lang="en-US" dirty="0"/>
              <a:t>Focus on the usability and the user friendliness </a:t>
            </a:r>
          </a:p>
          <a:p>
            <a:r>
              <a:rPr lang="en-US" dirty="0"/>
              <a:t>Reuse and recycle</a:t>
            </a:r>
          </a:p>
          <a:p>
            <a:r>
              <a:rPr lang="en-US" dirty="0"/>
              <a:t>MIT license</a:t>
            </a:r>
          </a:p>
        </p:txBody>
      </p:sp>
      <p:pic>
        <p:nvPicPr>
          <p:cNvPr id="6" name="Picture 5" descr="A drawing of a face&#10;&#10;Description generated with high confidence">
            <a:extLst>
              <a:ext uri="{FF2B5EF4-FFF2-40B4-BE49-F238E27FC236}">
                <a16:creationId xmlns:a16="http://schemas.microsoft.com/office/drawing/2014/main" id="{611393FA-F7EB-43E4-B2A1-D10BA28D1AB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405482" y="3720932"/>
            <a:ext cx="3377858" cy="2518550"/>
          </a:xfrm>
          <a:prstGeom prst="rect">
            <a:avLst/>
          </a:prstGeom>
        </p:spPr>
      </p:pic>
    </p:spTree>
    <p:extLst>
      <p:ext uri="{BB962C8B-B14F-4D97-AF65-F5344CB8AC3E}">
        <p14:creationId xmlns:p14="http://schemas.microsoft.com/office/powerpoint/2010/main" val="25674821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7D6E840-9DD4-473E-ABC8-0FC9062FD76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6" name="Rectangle 15">
              <a:extLst>
                <a:ext uri="{FF2B5EF4-FFF2-40B4-BE49-F238E27FC236}">
                  <a16:creationId xmlns:a16="http://schemas.microsoft.com/office/drawing/2014/main" id="{02950B47-A4A4-40A4-BA35-D2459B5AE0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3DFEB33D-BD06-44EF-A9E8-DAB1E3F1C9A9}"/>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
                  <a:solidFill>
                    <a:srgbClr val="FFFFFF"/>
                  </a:solidFill>
                </a14:hiddenFill>
              </a:ext>
            </a:extLst>
          </p:spPr>
        </p:pic>
      </p:grpSp>
      <p:grpSp>
        <p:nvGrpSpPr>
          <p:cNvPr id="19" name="Group 18">
            <a:extLst>
              <a:ext uri="{FF2B5EF4-FFF2-40B4-BE49-F238E27FC236}">
                <a16:creationId xmlns:a16="http://schemas.microsoft.com/office/drawing/2014/main" id="{1F9514F9-0FC6-47CE-9741-227EF8E360C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133"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0" name="Rectangle 5">
              <a:extLst>
                <a:ext uri="{FF2B5EF4-FFF2-40B4-BE49-F238E27FC236}">
                  <a16:creationId xmlns:a16="http://schemas.microsoft.com/office/drawing/2014/main" id="{DEA9E922-4B56-4398-8F49-18BB2FF1959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21" name="Freeform 6">
              <a:extLst>
                <a:ext uri="{FF2B5EF4-FFF2-40B4-BE49-F238E27FC236}">
                  <a16:creationId xmlns:a16="http://schemas.microsoft.com/office/drawing/2014/main" id="{7B7E94F6-7C72-4170-B7C8-B1816560730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2" name="Freeform 7">
              <a:extLst>
                <a:ext uri="{FF2B5EF4-FFF2-40B4-BE49-F238E27FC236}">
                  <a16:creationId xmlns:a16="http://schemas.microsoft.com/office/drawing/2014/main" id="{1D7E1780-5D15-4A89-A802-0BC222EB004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3" name="Rectangle 8">
              <a:extLst>
                <a:ext uri="{FF2B5EF4-FFF2-40B4-BE49-F238E27FC236}">
                  <a16:creationId xmlns:a16="http://schemas.microsoft.com/office/drawing/2014/main" id="{DFF82D39-403D-4749-B519-F20431BEBD4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24" name="Freeform 9">
              <a:extLst>
                <a:ext uri="{FF2B5EF4-FFF2-40B4-BE49-F238E27FC236}">
                  <a16:creationId xmlns:a16="http://schemas.microsoft.com/office/drawing/2014/main" id="{3B4AD3D7-29AD-4887-9422-E6FB71E41C3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5" name="Freeform 10">
              <a:extLst>
                <a:ext uri="{FF2B5EF4-FFF2-40B4-BE49-F238E27FC236}">
                  <a16:creationId xmlns:a16="http://schemas.microsoft.com/office/drawing/2014/main" id="{7C219CF0-C7E9-460C-B243-95F00D0430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6" name="Freeform 11">
              <a:extLst>
                <a:ext uri="{FF2B5EF4-FFF2-40B4-BE49-F238E27FC236}">
                  <a16:creationId xmlns:a16="http://schemas.microsoft.com/office/drawing/2014/main" id="{F2B36BC7-A8D7-4170-A4C2-5D5FB5703C2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7" name="Freeform 12">
              <a:extLst>
                <a:ext uri="{FF2B5EF4-FFF2-40B4-BE49-F238E27FC236}">
                  <a16:creationId xmlns:a16="http://schemas.microsoft.com/office/drawing/2014/main" id="{693BE217-57A9-410A-8C6E-DD49C9542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8" name="Freeform 13">
              <a:extLst>
                <a:ext uri="{FF2B5EF4-FFF2-40B4-BE49-F238E27FC236}">
                  <a16:creationId xmlns:a16="http://schemas.microsoft.com/office/drawing/2014/main" id="{E137D9FE-3450-4F53-AB48-B83574DEB7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9" name="Freeform 14">
              <a:extLst>
                <a:ext uri="{FF2B5EF4-FFF2-40B4-BE49-F238E27FC236}">
                  <a16:creationId xmlns:a16="http://schemas.microsoft.com/office/drawing/2014/main" id="{2CBA01D9-742E-437F-B4A4-F21067DB3B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0" name="Freeform 15">
              <a:extLst>
                <a:ext uri="{FF2B5EF4-FFF2-40B4-BE49-F238E27FC236}">
                  <a16:creationId xmlns:a16="http://schemas.microsoft.com/office/drawing/2014/main" id="{CF7E3F29-AF56-4664-899B-EAAB5BEB185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1" name="Freeform 16">
              <a:extLst>
                <a:ext uri="{FF2B5EF4-FFF2-40B4-BE49-F238E27FC236}">
                  <a16:creationId xmlns:a16="http://schemas.microsoft.com/office/drawing/2014/main" id="{134A0AFD-4F49-418F-89C2-2BF954837F4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2" name="Freeform 17">
              <a:extLst>
                <a:ext uri="{FF2B5EF4-FFF2-40B4-BE49-F238E27FC236}">
                  <a16:creationId xmlns:a16="http://schemas.microsoft.com/office/drawing/2014/main" id="{491FBEA5-6E19-4D74-AF8F-7801D642FDE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3" name="Freeform 18">
              <a:extLst>
                <a:ext uri="{FF2B5EF4-FFF2-40B4-BE49-F238E27FC236}">
                  <a16:creationId xmlns:a16="http://schemas.microsoft.com/office/drawing/2014/main" id="{F6FE013A-FBF0-4582-8BF5-C66A87656BE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4" name="Freeform 19">
              <a:extLst>
                <a:ext uri="{FF2B5EF4-FFF2-40B4-BE49-F238E27FC236}">
                  <a16:creationId xmlns:a16="http://schemas.microsoft.com/office/drawing/2014/main" id="{2A8BBFC9-C135-43D6-B658-BEAFBCB687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5" name="Freeform 20">
              <a:extLst>
                <a:ext uri="{FF2B5EF4-FFF2-40B4-BE49-F238E27FC236}">
                  <a16:creationId xmlns:a16="http://schemas.microsoft.com/office/drawing/2014/main" id="{0A91FF15-5B35-4788-9504-75DAF1624F9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6" name="Freeform 21">
              <a:extLst>
                <a:ext uri="{FF2B5EF4-FFF2-40B4-BE49-F238E27FC236}">
                  <a16:creationId xmlns:a16="http://schemas.microsoft.com/office/drawing/2014/main" id="{AF45E1F0-943D-45E4-B027-8E5DD529483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7" name="Freeform 22">
              <a:extLst>
                <a:ext uri="{FF2B5EF4-FFF2-40B4-BE49-F238E27FC236}">
                  <a16:creationId xmlns:a16="http://schemas.microsoft.com/office/drawing/2014/main" id="{1B4E3D75-576B-4EAB-8767-A2692E89E0B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8" name="Freeform 23">
              <a:extLst>
                <a:ext uri="{FF2B5EF4-FFF2-40B4-BE49-F238E27FC236}">
                  <a16:creationId xmlns:a16="http://schemas.microsoft.com/office/drawing/2014/main" id="{B77D6359-FA3A-41C5-B675-EA271B44619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9" name="Freeform 24">
              <a:extLst>
                <a:ext uri="{FF2B5EF4-FFF2-40B4-BE49-F238E27FC236}">
                  <a16:creationId xmlns:a16="http://schemas.microsoft.com/office/drawing/2014/main" id="{CAF12B18-E453-4F78-AA7A-C916EF28C15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0" name="Freeform 25">
              <a:extLst>
                <a:ext uri="{FF2B5EF4-FFF2-40B4-BE49-F238E27FC236}">
                  <a16:creationId xmlns:a16="http://schemas.microsoft.com/office/drawing/2014/main" id="{2725FE37-E40E-466C-AB50-E43BA6A8AF7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1" name="Freeform 26">
              <a:extLst>
                <a:ext uri="{FF2B5EF4-FFF2-40B4-BE49-F238E27FC236}">
                  <a16:creationId xmlns:a16="http://schemas.microsoft.com/office/drawing/2014/main" id="{E5933B83-B4CE-4221-8A92-78505DDC577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2" name="Freeform 27">
              <a:extLst>
                <a:ext uri="{FF2B5EF4-FFF2-40B4-BE49-F238E27FC236}">
                  <a16:creationId xmlns:a16="http://schemas.microsoft.com/office/drawing/2014/main" id="{7F1913FF-9BDF-492A-B105-671924AFF40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3" name="Freeform 28">
              <a:extLst>
                <a:ext uri="{FF2B5EF4-FFF2-40B4-BE49-F238E27FC236}">
                  <a16:creationId xmlns:a16="http://schemas.microsoft.com/office/drawing/2014/main" id="{1D8A5F7C-24DE-4B2E-8B11-122C12CDB58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4" name="Freeform 29">
              <a:extLst>
                <a:ext uri="{FF2B5EF4-FFF2-40B4-BE49-F238E27FC236}">
                  <a16:creationId xmlns:a16="http://schemas.microsoft.com/office/drawing/2014/main" id="{43C17D4F-4386-40CF-B9D8-A764322BA0C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5" name="Freeform 30">
              <a:extLst>
                <a:ext uri="{FF2B5EF4-FFF2-40B4-BE49-F238E27FC236}">
                  <a16:creationId xmlns:a16="http://schemas.microsoft.com/office/drawing/2014/main" id="{46E23045-B4B9-4F64-93B3-06FD53532CD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6" name="Freeform 31">
              <a:extLst>
                <a:ext uri="{FF2B5EF4-FFF2-40B4-BE49-F238E27FC236}">
                  <a16:creationId xmlns:a16="http://schemas.microsoft.com/office/drawing/2014/main" id="{70B9CF12-49FA-4704-82F6-923EA779AC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7" name="Freeform 32">
              <a:extLst>
                <a:ext uri="{FF2B5EF4-FFF2-40B4-BE49-F238E27FC236}">
                  <a16:creationId xmlns:a16="http://schemas.microsoft.com/office/drawing/2014/main" id="{1F7A28B8-D9CE-4A32-8044-FC6A9D33478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8" name="Rectangle 33">
              <a:extLst>
                <a:ext uri="{FF2B5EF4-FFF2-40B4-BE49-F238E27FC236}">
                  <a16:creationId xmlns:a16="http://schemas.microsoft.com/office/drawing/2014/main" id="{67FEC850-B79F-4E1E-934C-6AEE78126548}"/>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49" name="Freeform 34">
              <a:extLst>
                <a:ext uri="{FF2B5EF4-FFF2-40B4-BE49-F238E27FC236}">
                  <a16:creationId xmlns:a16="http://schemas.microsoft.com/office/drawing/2014/main" id="{0CFEFBE7-0E21-4207-897E-4D528A8F56F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0" name="Freeform 35">
              <a:extLst>
                <a:ext uri="{FF2B5EF4-FFF2-40B4-BE49-F238E27FC236}">
                  <a16:creationId xmlns:a16="http://schemas.microsoft.com/office/drawing/2014/main" id="{1AEAF58F-D575-41BD-A835-BB010E877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1" name="Freeform 36">
              <a:extLst>
                <a:ext uri="{FF2B5EF4-FFF2-40B4-BE49-F238E27FC236}">
                  <a16:creationId xmlns:a16="http://schemas.microsoft.com/office/drawing/2014/main" id="{E27AA05B-2BE2-4010-94CB-F460AE1986F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2" name="Freeform 37">
              <a:extLst>
                <a:ext uri="{FF2B5EF4-FFF2-40B4-BE49-F238E27FC236}">
                  <a16:creationId xmlns:a16="http://schemas.microsoft.com/office/drawing/2014/main" id="{70D33247-6EF5-41BC-B07F-053CB910EDE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3" name="Freeform 38">
              <a:extLst>
                <a:ext uri="{FF2B5EF4-FFF2-40B4-BE49-F238E27FC236}">
                  <a16:creationId xmlns:a16="http://schemas.microsoft.com/office/drawing/2014/main" id="{5CDEB4E4-0063-4713-B2C6-36FBC09ECCB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4" name="Freeform 39">
              <a:extLst>
                <a:ext uri="{FF2B5EF4-FFF2-40B4-BE49-F238E27FC236}">
                  <a16:creationId xmlns:a16="http://schemas.microsoft.com/office/drawing/2014/main" id="{F3B12534-789B-48AC-9A55-424738970D6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5" name="Freeform 40">
              <a:extLst>
                <a:ext uri="{FF2B5EF4-FFF2-40B4-BE49-F238E27FC236}">
                  <a16:creationId xmlns:a16="http://schemas.microsoft.com/office/drawing/2014/main" id="{78A290B1-8C9B-4E8B-B1B2-C722EE14C09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6" name="Freeform 41">
              <a:extLst>
                <a:ext uri="{FF2B5EF4-FFF2-40B4-BE49-F238E27FC236}">
                  <a16:creationId xmlns:a16="http://schemas.microsoft.com/office/drawing/2014/main" id="{06DDBC85-105E-462C-865B-153ED0CC65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7" name="Freeform 42">
              <a:extLst>
                <a:ext uri="{FF2B5EF4-FFF2-40B4-BE49-F238E27FC236}">
                  <a16:creationId xmlns:a16="http://schemas.microsoft.com/office/drawing/2014/main" id="{78BB07D4-4655-424B-AB60-04F4B3809B3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8" name="Freeform 43">
              <a:extLst>
                <a:ext uri="{FF2B5EF4-FFF2-40B4-BE49-F238E27FC236}">
                  <a16:creationId xmlns:a16="http://schemas.microsoft.com/office/drawing/2014/main" id="{544A865C-ED01-4680-9EF0-80FBD929009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9" name="Freeform 44">
              <a:extLst>
                <a:ext uri="{FF2B5EF4-FFF2-40B4-BE49-F238E27FC236}">
                  <a16:creationId xmlns:a16="http://schemas.microsoft.com/office/drawing/2014/main" id="{D9A8E789-DB73-4EA0-9D0F-A080CC6B7D8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0" name="Rectangle 45">
              <a:extLst>
                <a:ext uri="{FF2B5EF4-FFF2-40B4-BE49-F238E27FC236}">
                  <a16:creationId xmlns:a16="http://schemas.microsoft.com/office/drawing/2014/main" id="{68D3F12B-BCAA-49B7-BA81-C7AF1CC0E43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61" name="Freeform 46">
              <a:extLst>
                <a:ext uri="{FF2B5EF4-FFF2-40B4-BE49-F238E27FC236}">
                  <a16:creationId xmlns:a16="http://schemas.microsoft.com/office/drawing/2014/main" id="{A5165251-F749-432F-ABA8-F606E59340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2" name="Freeform 47">
              <a:extLst>
                <a:ext uri="{FF2B5EF4-FFF2-40B4-BE49-F238E27FC236}">
                  <a16:creationId xmlns:a16="http://schemas.microsoft.com/office/drawing/2014/main" id="{99451206-BB2D-4D57-9B5A-DA9543D1E07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3" name="Freeform 48">
              <a:extLst>
                <a:ext uri="{FF2B5EF4-FFF2-40B4-BE49-F238E27FC236}">
                  <a16:creationId xmlns:a16="http://schemas.microsoft.com/office/drawing/2014/main" id="{F1388985-19D4-40A0-A1D3-029B76DB54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4" name="Freeform 49">
              <a:extLst>
                <a:ext uri="{FF2B5EF4-FFF2-40B4-BE49-F238E27FC236}">
                  <a16:creationId xmlns:a16="http://schemas.microsoft.com/office/drawing/2014/main" id="{4262B374-8CC2-44EB-97BB-1E0AEB23AE1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5" name="Freeform 50">
              <a:extLst>
                <a:ext uri="{FF2B5EF4-FFF2-40B4-BE49-F238E27FC236}">
                  <a16:creationId xmlns:a16="http://schemas.microsoft.com/office/drawing/2014/main" id="{7C06B794-15FA-4731-B9F0-8C20E392C30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6" name="Freeform 51">
              <a:extLst>
                <a:ext uri="{FF2B5EF4-FFF2-40B4-BE49-F238E27FC236}">
                  <a16:creationId xmlns:a16="http://schemas.microsoft.com/office/drawing/2014/main" id="{9E033CE7-9D67-4BC6-BDBB-156CA29063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7" name="Freeform 52">
              <a:extLst>
                <a:ext uri="{FF2B5EF4-FFF2-40B4-BE49-F238E27FC236}">
                  <a16:creationId xmlns:a16="http://schemas.microsoft.com/office/drawing/2014/main" id="{BDF8F2E8-AABE-4D38-BB58-DE250459D55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8" name="Freeform 53">
              <a:extLst>
                <a:ext uri="{FF2B5EF4-FFF2-40B4-BE49-F238E27FC236}">
                  <a16:creationId xmlns:a16="http://schemas.microsoft.com/office/drawing/2014/main" id="{E10765A4-B591-4CD7-B4E8-64DC644A630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9" name="Freeform 54">
              <a:extLst>
                <a:ext uri="{FF2B5EF4-FFF2-40B4-BE49-F238E27FC236}">
                  <a16:creationId xmlns:a16="http://schemas.microsoft.com/office/drawing/2014/main" id="{8BF76C5A-5FA8-45A7-A243-77D37761358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70" name="Freeform 55">
              <a:extLst>
                <a:ext uri="{FF2B5EF4-FFF2-40B4-BE49-F238E27FC236}">
                  <a16:creationId xmlns:a16="http://schemas.microsoft.com/office/drawing/2014/main" id="{039E6322-3F90-4FE5-83C6-5EA6C592E7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71" name="Freeform 56">
              <a:extLst>
                <a:ext uri="{FF2B5EF4-FFF2-40B4-BE49-F238E27FC236}">
                  <a16:creationId xmlns:a16="http://schemas.microsoft.com/office/drawing/2014/main" id="{E69A9E94-9988-4F90-BFF7-39CAE99F57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72" name="Freeform 57">
              <a:extLst>
                <a:ext uri="{FF2B5EF4-FFF2-40B4-BE49-F238E27FC236}">
                  <a16:creationId xmlns:a16="http://schemas.microsoft.com/office/drawing/2014/main" id="{75B8334A-3C81-4C53-858D-92D5295A84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73" name="Freeform 58">
              <a:extLst>
                <a:ext uri="{FF2B5EF4-FFF2-40B4-BE49-F238E27FC236}">
                  <a16:creationId xmlns:a16="http://schemas.microsoft.com/office/drawing/2014/main" id="{9EB00862-AA34-4A06-8EF3-8EE78060A6E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grpSp>
      <p:pic>
        <p:nvPicPr>
          <p:cNvPr id="7" name="Picture 6" descr="An open computer sitting on top of a table&#10;&#10;Description generated with very high confidence">
            <a:extLst>
              <a:ext uri="{FF2B5EF4-FFF2-40B4-BE49-F238E27FC236}">
                <a16:creationId xmlns:a16="http://schemas.microsoft.com/office/drawing/2014/main" id="{6155F120-A733-4838-B8C1-9EA44A25D8C8}"/>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t="9342" r="-2" b="30141"/>
          <a:stretch/>
        </p:blipFill>
        <p:spPr>
          <a:xfrm>
            <a:off x="-5597" y="3427414"/>
            <a:ext cx="7558541" cy="3430587"/>
          </a:xfrm>
          <a:custGeom>
            <a:avLst/>
            <a:gdLst>
              <a:gd name="connsiteX0" fmla="*/ 0 w 7558541"/>
              <a:gd name="connsiteY0" fmla="*/ 0 h 3430587"/>
              <a:gd name="connsiteX1" fmla="*/ 7558541 w 7558541"/>
              <a:gd name="connsiteY1" fmla="*/ 0 h 3430587"/>
              <a:gd name="connsiteX2" fmla="*/ 7558541 w 7558541"/>
              <a:gd name="connsiteY2" fmla="*/ 3430587 h 3430587"/>
              <a:gd name="connsiteX3" fmla="*/ 0 w 7558541"/>
              <a:gd name="connsiteY3" fmla="*/ 3430587 h 3430587"/>
            </a:gdLst>
            <a:ahLst/>
            <a:cxnLst>
              <a:cxn ang="0">
                <a:pos x="connsiteX0" y="connsiteY0"/>
              </a:cxn>
              <a:cxn ang="0">
                <a:pos x="connsiteX1" y="connsiteY1"/>
              </a:cxn>
              <a:cxn ang="0">
                <a:pos x="connsiteX2" y="connsiteY2"/>
              </a:cxn>
              <a:cxn ang="0">
                <a:pos x="connsiteX3" y="connsiteY3"/>
              </a:cxn>
            </a:cxnLst>
            <a:rect l="l" t="t" r="r" b="b"/>
            <a:pathLst>
              <a:path w="7558541" h="3430587">
                <a:moveTo>
                  <a:pt x="0" y="0"/>
                </a:moveTo>
                <a:lnTo>
                  <a:pt x="7558541" y="0"/>
                </a:lnTo>
                <a:lnTo>
                  <a:pt x="7558541" y="3430587"/>
                </a:lnTo>
                <a:lnTo>
                  <a:pt x="0" y="3430587"/>
                </a:lnTo>
                <a:close/>
              </a:path>
            </a:pathLst>
          </a:custGeom>
        </p:spPr>
      </p:pic>
      <p:pic>
        <p:nvPicPr>
          <p:cNvPr id="10" name="Content Placeholder 4" descr="A group of people sitting at a table using a computer&#10;&#10;Description generated with very high confidence">
            <a:extLst>
              <a:ext uri="{FF2B5EF4-FFF2-40B4-BE49-F238E27FC236}">
                <a16:creationId xmlns:a16="http://schemas.microsoft.com/office/drawing/2014/main" id="{9C820789-F754-42C6-BECF-C0D2EB8A3005}"/>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t="6792" r="-2" b="32747"/>
          <a:stretch/>
        </p:blipFill>
        <p:spPr>
          <a:xfrm>
            <a:off x="-5597" y="1"/>
            <a:ext cx="7558541" cy="3427413"/>
          </a:xfrm>
          <a:custGeom>
            <a:avLst/>
            <a:gdLst>
              <a:gd name="connsiteX0" fmla="*/ 0 w 7558541"/>
              <a:gd name="connsiteY0" fmla="*/ 0 h 3427413"/>
              <a:gd name="connsiteX1" fmla="*/ 7558541 w 7558541"/>
              <a:gd name="connsiteY1" fmla="*/ 0 h 3427413"/>
              <a:gd name="connsiteX2" fmla="*/ 7558541 w 7558541"/>
              <a:gd name="connsiteY2" fmla="*/ 3427413 h 3427413"/>
              <a:gd name="connsiteX3" fmla="*/ 0 w 7558541"/>
              <a:gd name="connsiteY3" fmla="*/ 3427413 h 3427413"/>
            </a:gdLst>
            <a:ahLst/>
            <a:cxnLst>
              <a:cxn ang="0">
                <a:pos x="connsiteX0" y="connsiteY0"/>
              </a:cxn>
              <a:cxn ang="0">
                <a:pos x="connsiteX1" y="connsiteY1"/>
              </a:cxn>
              <a:cxn ang="0">
                <a:pos x="connsiteX2" y="connsiteY2"/>
              </a:cxn>
              <a:cxn ang="0">
                <a:pos x="connsiteX3" y="connsiteY3"/>
              </a:cxn>
            </a:cxnLst>
            <a:rect l="l" t="t" r="r" b="b"/>
            <a:pathLst>
              <a:path w="7558541" h="3427413">
                <a:moveTo>
                  <a:pt x="0" y="0"/>
                </a:moveTo>
                <a:lnTo>
                  <a:pt x="7558541" y="0"/>
                </a:lnTo>
                <a:lnTo>
                  <a:pt x="7558541" y="3427413"/>
                </a:lnTo>
                <a:lnTo>
                  <a:pt x="0" y="3427413"/>
                </a:lnTo>
                <a:close/>
              </a:path>
            </a:pathLst>
          </a:custGeom>
        </p:spPr>
      </p:pic>
      <p:cxnSp>
        <p:nvCxnSpPr>
          <p:cNvPr id="75" name="Straight Connector 74">
            <a:extLst>
              <a:ext uri="{FF2B5EF4-FFF2-40B4-BE49-F238E27FC236}">
                <a16:creationId xmlns:a16="http://schemas.microsoft.com/office/drawing/2014/main" id="{96B69E10-B78A-42BA-903C-86D9965C431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895"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77" name="Straight Connector 76">
            <a:extLst>
              <a:ext uri="{FF2B5EF4-FFF2-40B4-BE49-F238E27FC236}">
                <a16:creationId xmlns:a16="http://schemas.microsoft.com/office/drawing/2014/main" id="{6EC9FA34-3CEC-42B1-8AEA-F261C70C0F8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a:endCxn id="63" idx="1"/>
          </p:cNvCxnSpPr>
          <p:nvPr>
            <p:extLst>
              <p:ext uri="{386F3935-93C4-4BCD-93E2-E3B085C9AB24}">
                <p16:designElem xmlns:p16="http://schemas.microsoft.com/office/powerpoint/2015/main" val="1"/>
              </p:ext>
            </p:extLst>
          </p:nvPr>
        </p:nvCxnSpPr>
        <p:spPr>
          <a:xfrm>
            <a:off x="-5597" y="3427414"/>
            <a:ext cx="7558541"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2" name="Title 1">
            <a:extLst>
              <a:ext uri="{FF2B5EF4-FFF2-40B4-BE49-F238E27FC236}">
                <a16:creationId xmlns:a16="http://schemas.microsoft.com/office/drawing/2014/main" id="{EDE97459-35DE-47EA-8868-E285B48B47D8}"/>
              </a:ext>
            </a:extLst>
          </p:cNvPr>
          <p:cNvSpPr>
            <a:spLocks noGrp="1"/>
          </p:cNvSpPr>
          <p:nvPr>
            <p:ph type="title"/>
          </p:nvPr>
        </p:nvSpPr>
        <p:spPr>
          <a:xfrm>
            <a:off x="8406184" y="2689716"/>
            <a:ext cx="2948240" cy="1478570"/>
          </a:xfrm>
        </p:spPr>
        <p:txBody>
          <a:bodyPr>
            <a:normAutofit/>
          </a:bodyPr>
          <a:lstStyle/>
          <a:p>
            <a:r>
              <a:rPr lang="en-US" sz="3200" dirty="0" err="1"/>
              <a:t>Desarrollo</a:t>
            </a:r>
            <a:endParaRPr lang="en-US" sz="3200" dirty="0"/>
          </a:p>
        </p:txBody>
      </p:sp>
      <p:sp>
        <p:nvSpPr>
          <p:cNvPr id="12" name="Content Placeholder 11">
            <a:extLst>
              <a:ext uri="{FF2B5EF4-FFF2-40B4-BE49-F238E27FC236}">
                <a16:creationId xmlns:a16="http://schemas.microsoft.com/office/drawing/2014/main" id="{F2C991B2-BD82-41F4-993D-71C27DF89748}"/>
              </a:ext>
            </a:extLst>
          </p:cNvPr>
          <p:cNvSpPr>
            <a:spLocks noGrp="1"/>
          </p:cNvSpPr>
          <p:nvPr>
            <p:ph idx="1"/>
          </p:nvPr>
        </p:nvSpPr>
        <p:spPr>
          <a:xfrm>
            <a:off x="8411781" y="2249487"/>
            <a:ext cx="2948240" cy="3541714"/>
          </a:xfrm>
        </p:spPr>
        <p:txBody>
          <a:bodyPr>
            <a:normAutofit/>
          </a:bodyPr>
          <a:lstStyle/>
          <a:p>
            <a:endParaRPr lang="en-US" sz="1800" dirty="0"/>
          </a:p>
        </p:txBody>
      </p:sp>
    </p:spTree>
    <p:extLst>
      <p:ext uri="{BB962C8B-B14F-4D97-AF65-F5344CB8AC3E}">
        <p14:creationId xmlns:p14="http://schemas.microsoft.com/office/powerpoint/2010/main" val="3480568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74044F-A70E-4417-A015-0FB8A137B5C4}"/>
              </a:ext>
            </a:extLst>
          </p:cNvPr>
          <p:cNvPicPr>
            <a:picLocks noChangeAspect="1"/>
          </p:cNvPicPr>
          <p:nvPr/>
        </p:nvPicPr>
        <p:blipFill rotWithShape="1">
          <a:blip r:embed="rId3"/>
          <a:srcRect r="-96" b="4"/>
          <a:stretch/>
        </p:blipFill>
        <p:spPr>
          <a:xfrm>
            <a:off x="2032468" y="1547424"/>
            <a:ext cx="8127061" cy="487136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id="{569E7AA6-9D6F-4E8F-A839-622A46CDE7F4}"/>
              </a:ext>
            </a:extLst>
          </p:cNvPr>
          <p:cNvSpPr>
            <a:spLocks noGrp="1"/>
          </p:cNvSpPr>
          <p:nvPr>
            <p:ph type="title"/>
          </p:nvPr>
        </p:nvSpPr>
        <p:spPr>
          <a:xfrm>
            <a:off x="1143000" y="263039"/>
            <a:ext cx="9905998" cy="1478570"/>
          </a:xfrm>
        </p:spPr>
        <p:txBody>
          <a:bodyPr>
            <a:normAutofit/>
          </a:bodyPr>
          <a:lstStyle/>
          <a:p>
            <a:pPr algn="ctr"/>
            <a:r>
              <a:rPr lang="es-ES" dirty="0"/>
              <a:t>MER</a:t>
            </a:r>
            <a:endParaRPr lang="en-US" dirty="0"/>
          </a:p>
        </p:txBody>
      </p:sp>
    </p:spTree>
    <p:extLst>
      <p:ext uri="{BB962C8B-B14F-4D97-AF65-F5344CB8AC3E}">
        <p14:creationId xmlns:p14="http://schemas.microsoft.com/office/powerpoint/2010/main" val="222867799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4D392-990A-4754-860A-C5DAEE940FBE}"/>
              </a:ext>
            </a:extLst>
          </p:cNvPr>
          <p:cNvSpPr>
            <a:spLocks noGrp="1"/>
          </p:cNvSpPr>
          <p:nvPr>
            <p:ph type="title"/>
          </p:nvPr>
        </p:nvSpPr>
        <p:spPr/>
        <p:txBody>
          <a:bodyPr/>
          <a:lstStyle/>
          <a:p>
            <a:pPr algn="ctr"/>
            <a:r>
              <a:rPr lang="es-ES" dirty="0" err="1"/>
              <a:t>Xml</a:t>
            </a:r>
            <a:endParaRPr lang="en-US" dirty="0"/>
          </a:p>
        </p:txBody>
      </p:sp>
      <p:sp>
        <p:nvSpPr>
          <p:cNvPr id="3" name="Content Placeholder 2">
            <a:extLst>
              <a:ext uri="{FF2B5EF4-FFF2-40B4-BE49-F238E27FC236}">
                <a16:creationId xmlns:a16="http://schemas.microsoft.com/office/drawing/2014/main" id="{66128C6E-3060-4C8E-9041-69E9AFC0693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6235DE4-73F5-4F45-B964-11AB14BE6C16}"/>
              </a:ext>
            </a:extLst>
          </p:cNvPr>
          <p:cNvPicPr>
            <a:picLocks noChangeAspect="1"/>
          </p:cNvPicPr>
          <p:nvPr/>
        </p:nvPicPr>
        <p:blipFill rotWithShape="1">
          <a:blip r:embed="rId3"/>
          <a:srcRect b="49439"/>
          <a:stretch/>
        </p:blipFill>
        <p:spPr>
          <a:xfrm>
            <a:off x="1472800" y="2428766"/>
            <a:ext cx="9243222" cy="2497797"/>
          </a:xfrm>
          <a:prstGeom prst="rect">
            <a:avLst/>
          </a:prstGeom>
        </p:spPr>
      </p:pic>
    </p:spTree>
    <p:extLst>
      <p:ext uri="{BB962C8B-B14F-4D97-AF65-F5344CB8AC3E}">
        <p14:creationId xmlns:p14="http://schemas.microsoft.com/office/powerpoint/2010/main" val="624380968"/>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AE5ED-3AA7-4651-A063-94499CA2F50F}"/>
              </a:ext>
            </a:extLst>
          </p:cNvPr>
          <p:cNvSpPr>
            <a:spLocks noGrp="1"/>
          </p:cNvSpPr>
          <p:nvPr>
            <p:ph type="title"/>
          </p:nvPr>
        </p:nvSpPr>
        <p:spPr>
          <a:xfrm>
            <a:off x="1107856" y="165513"/>
            <a:ext cx="9905998" cy="1478570"/>
          </a:xfrm>
        </p:spPr>
        <p:txBody>
          <a:bodyPr/>
          <a:lstStyle/>
          <a:p>
            <a:pPr algn="ctr"/>
            <a:r>
              <a:rPr lang="en-US" dirty="0" err="1"/>
              <a:t>Diseño</a:t>
            </a:r>
            <a:endParaRPr lang="en-US" dirty="0"/>
          </a:p>
        </p:txBody>
      </p:sp>
      <p:pic>
        <p:nvPicPr>
          <p:cNvPr id="5" name="Content Placeholder 4" descr="A screenshot of a cell phone&#10;&#10;Description generated with very high confidence">
            <a:extLst>
              <a:ext uri="{FF2B5EF4-FFF2-40B4-BE49-F238E27FC236}">
                <a16:creationId xmlns:a16="http://schemas.microsoft.com/office/drawing/2014/main" id="{828B3447-E0F9-4C51-9177-28052E201E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8154" y="1644083"/>
            <a:ext cx="5325401" cy="4361234"/>
          </a:xfrm>
        </p:spPr>
      </p:pic>
    </p:spTree>
    <p:extLst>
      <p:ext uri="{BB962C8B-B14F-4D97-AF65-F5344CB8AC3E}">
        <p14:creationId xmlns:p14="http://schemas.microsoft.com/office/powerpoint/2010/main" val="50089456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4910" y="115179"/>
            <a:ext cx="9905998" cy="1478570"/>
          </a:xfrm>
        </p:spPr>
        <p:txBody>
          <a:bodyPr/>
          <a:lstStyle/>
          <a:p>
            <a:pPr algn="ctr"/>
            <a:r>
              <a:rPr lang="es-ES" dirty="0" smtClean="0"/>
              <a:t>Estructuración </a:t>
            </a:r>
            <a:r>
              <a:rPr lang="es-ES" dirty="0" err="1" smtClean="0"/>
              <a:t>deL</a:t>
            </a:r>
            <a:r>
              <a:rPr lang="es-ES" dirty="0" smtClean="0"/>
              <a:t> </a:t>
            </a:r>
            <a:r>
              <a:rPr lang="es-ES" dirty="0" smtClean="0"/>
              <a:t>código</a:t>
            </a:r>
            <a:endParaRPr lang="es-ES" dirty="0"/>
          </a:p>
        </p:txBody>
      </p:sp>
      <p:pic>
        <p:nvPicPr>
          <p:cNvPr id="3" name="UDA_app - NetBeans IDE 8.2 22_05_2018 23_35_5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36869" y="1593749"/>
            <a:ext cx="8862080" cy="4892607"/>
          </a:xfrm>
          <a:prstGeom prst="rect">
            <a:avLst/>
          </a:prstGeom>
          <a:ln>
            <a:noFill/>
          </a:ln>
          <a:effectLst>
            <a:softEdge rad="112500"/>
          </a:effectLst>
        </p:spPr>
      </p:pic>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8217" y="4109534"/>
            <a:ext cx="2812958" cy="1352111"/>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4122" y="2254314"/>
            <a:ext cx="6357038" cy="3055652"/>
          </a:xfrm>
          <a:prstGeom prst="rect">
            <a:avLst/>
          </a:prstGeom>
        </p:spPr>
      </p:pic>
    </p:spTree>
    <p:extLst>
      <p:ext uri="{BB962C8B-B14F-4D97-AF65-F5344CB8AC3E}">
        <p14:creationId xmlns:p14="http://schemas.microsoft.com/office/powerpoint/2010/main" val="163144996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7401" fill="hold"/>
                                        <p:tgtEl>
                                          <p:spTgt spid="3"/>
                                        </p:tgtEl>
                                      </p:cBhvr>
                                    </p:cmd>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42" presetClass="path" presetSubtype="0" accel="50000" decel="50000" fill="hold" nodeType="withEffect">
                                  <p:stCondLst>
                                    <p:cond delay="0"/>
                                  </p:stCondLst>
                                  <p:childTnLst>
                                    <p:animMotion origin="layout" path="M -1.45833E-6 4.81481E-6 L 0.18672 -0.15579 " pathEditMode="relative" rAng="0" ptsTypes="AA">
                                      <p:cBhvr>
                                        <p:cTn id="24" dur="2000" fill="hold"/>
                                        <p:tgtEl>
                                          <p:spTgt spid="5"/>
                                        </p:tgtEl>
                                        <p:attrNameLst>
                                          <p:attrName>ppt_x</p:attrName>
                                          <p:attrName>ppt_y</p:attrName>
                                        </p:attrNameLst>
                                      </p:cBhvr>
                                      <p:rCtr x="9336" y="-7801"/>
                                    </p:animMotion>
                                  </p:childTnLst>
                                </p:cTn>
                              </p:par>
                              <p:par>
                                <p:cTn id="25" presetID="53" presetClass="entr" presetSubtype="16" fill="hold" nodeType="withEffect">
                                  <p:stCondLst>
                                    <p:cond delay="150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3"/>
                </p:tgtEl>
              </p:cMediaNode>
            </p:vide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3901-FAAB-4950-A985-A8EEDBDC2386}"/>
              </a:ext>
            </a:extLst>
          </p:cNvPr>
          <p:cNvSpPr>
            <a:spLocks noGrp="1"/>
          </p:cNvSpPr>
          <p:nvPr>
            <p:ph type="title"/>
          </p:nvPr>
        </p:nvSpPr>
        <p:spPr/>
        <p:txBody>
          <a:bodyPr/>
          <a:lstStyle/>
          <a:p>
            <a:r>
              <a:rPr lang="es-ES" dirty="0"/>
              <a:t>Script de red</a:t>
            </a:r>
            <a:endParaRPr lang="en-US" dirty="0"/>
          </a:p>
        </p:txBody>
      </p:sp>
      <p:sp>
        <p:nvSpPr>
          <p:cNvPr id="3" name="Content Placeholder 2">
            <a:extLst>
              <a:ext uri="{FF2B5EF4-FFF2-40B4-BE49-F238E27FC236}">
                <a16:creationId xmlns:a16="http://schemas.microsoft.com/office/drawing/2014/main" id="{DB45D723-BC52-45A7-BAEB-2CE029D0FCF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602537A-E76A-4F48-B409-BFA6EA143277}"/>
              </a:ext>
            </a:extLst>
          </p:cNvPr>
          <p:cNvPicPr>
            <a:picLocks noChangeAspect="1"/>
          </p:cNvPicPr>
          <p:nvPr/>
        </p:nvPicPr>
        <p:blipFill>
          <a:blip r:embed="rId3"/>
          <a:stretch>
            <a:fillRect/>
          </a:stretch>
        </p:blipFill>
        <p:spPr>
          <a:xfrm>
            <a:off x="2102152" y="1785195"/>
            <a:ext cx="7984518" cy="4470297"/>
          </a:xfrm>
          <a:prstGeom prst="rect">
            <a:avLst/>
          </a:prstGeom>
        </p:spPr>
      </p:pic>
      <p:pic>
        <p:nvPicPr>
          <p:cNvPr id="5" name="Picture 4">
            <a:extLst>
              <a:ext uri="{FF2B5EF4-FFF2-40B4-BE49-F238E27FC236}">
                <a16:creationId xmlns:a16="http://schemas.microsoft.com/office/drawing/2014/main" id="{429E97B6-2F4E-4722-B00B-8B8B9F2FA8CD}"/>
              </a:ext>
            </a:extLst>
          </p:cNvPr>
          <p:cNvPicPr>
            <a:picLocks noChangeAspect="1"/>
          </p:cNvPicPr>
          <p:nvPr/>
        </p:nvPicPr>
        <p:blipFill>
          <a:blip r:embed="rId4"/>
          <a:stretch>
            <a:fillRect/>
          </a:stretch>
        </p:blipFill>
        <p:spPr>
          <a:xfrm>
            <a:off x="3227894" y="3042443"/>
            <a:ext cx="5733033" cy="1955800"/>
          </a:xfrm>
          <a:prstGeom prst="rect">
            <a:avLst/>
          </a:prstGeom>
        </p:spPr>
      </p:pic>
    </p:spTree>
    <p:extLst>
      <p:ext uri="{BB962C8B-B14F-4D97-AF65-F5344CB8AC3E}">
        <p14:creationId xmlns:p14="http://schemas.microsoft.com/office/powerpoint/2010/main" val="411917648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2" presetClass="entr" presetSubtype="4"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ppt_x"/>
                                          </p:val>
                                        </p:tav>
                                        <p:tav tm="100000">
                                          <p:val>
                                            <p:strVal val="#ppt_x"/>
                                          </p:val>
                                        </p:tav>
                                      </p:tavLst>
                                    </p:anim>
                                    <p:anim calcmode="lin" valueType="num">
                                      <p:cBhvr additive="base">
                                        <p:cTn id="1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545</TotalTime>
  <Words>215</Words>
  <Application>Microsoft Office PowerPoint</Application>
  <PresentationFormat>Panorámica</PresentationFormat>
  <Paragraphs>37</Paragraphs>
  <Slides>14</Slides>
  <Notes>6</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Arial</vt:lpstr>
      <vt:lpstr>Calibri</vt:lpstr>
      <vt:lpstr>Trebuchet MS</vt:lpstr>
      <vt:lpstr>Tw Cen MT</vt:lpstr>
      <vt:lpstr>Circuit</vt:lpstr>
      <vt:lpstr>Presentación de PowerPoint</vt:lpstr>
      <vt:lpstr>About us</vt:lpstr>
      <vt:lpstr>How we decided to solve the problem </vt:lpstr>
      <vt:lpstr>Desarrollo</vt:lpstr>
      <vt:lpstr>MER</vt:lpstr>
      <vt:lpstr>Xml</vt:lpstr>
      <vt:lpstr>Diseño</vt:lpstr>
      <vt:lpstr>Estructuración deL código</vt:lpstr>
      <vt:lpstr>Script de red</vt:lpstr>
      <vt:lpstr>Wordpress</vt:lpstr>
      <vt:lpstr>El uso de Github</vt:lpstr>
      <vt:lpstr>Demo</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UDA Corporation</dc:title>
  <dc:creator>Daniel Barragues</dc:creator>
  <cp:lastModifiedBy>Unai Puelles López</cp:lastModifiedBy>
  <cp:revision>52</cp:revision>
  <dcterms:created xsi:type="dcterms:W3CDTF">2018-05-10T06:31:20Z</dcterms:created>
  <dcterms:modified xsi:type="dcterms:W3CDTF">2018-05-23T07:17:31Z</dcterms:modified>
</cp:coreProperties>
</file>